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8760" cy="32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235880" cy="575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2026-02-08T16:36:51Z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